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59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Widescreen</PresentationFormat>
  <Paragraphs>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next letter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36</cp:revision>
  <dcterms:created xsi:type="dcterms:W3CDTF">2023-12-27T22:51:40Z</dcterms:created>
  <dcterms:modified xsi:type="dcterms:W3CDTF">2023-12-30T14:45:19Z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